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59" r:id="rId3"/>
    <p:sldId id="272" r:id="rId4"/>
    <p:sldId id="274" r:id="rId5"/>
    <p:sldId id="275" r:id="rId6"/>
    <p:sldId id="276" r:id="rId7"/>
  </p:sldIdLst>
  <p:sldSz cx="12192000" cy="6858000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73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F95D4-6EC1-4CEC-A9AD-0BAB34E0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56" y="274653"/>
            <a:ext cx="2497291" cy="59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24B6A-42B5-4570-8D66-42C2A28A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084917"/>
            <a:ext cx="7698131" cy="77308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00914CF-EF43-40BF-B79B-7C5C187B0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67" y="-93026"/>
            <a:ext cx="2921979" cy="11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4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1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64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73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1935854" cy="365125"/>
          </a:xfrm>
        </p:spPr>
        <p:txBody>
          <a:bodyPr/>
          <a:lstStyle/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A83E7-8B7C-401B-B134-5B6A91C5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642" y="6252538"/>
            <a:ext cx="468717" cy="572749"/>
          </a:xfrm>
          <a:prstGeom prst="rect">
            <a:avLst/>
          </a:prstGeom>
        </p:spPr>
      </p:pic>
      <p:pic>
        <p:nvPicPr>
          <p:cNvPr id="9" name="Picture 8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ECE97C00-AFE2-4DD7-8E5D-B8F7E4D66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83" y="6244171"/>
            <a:ext cx="468717" cy="5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0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442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497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586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10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287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56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086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4042A-FA76-4AAA-8CEE-DA65B36601FC}" type="datetimeFigureOut">
              <a:rPr lang="en-CA" smtClean="0"/>
              <a:t>2023-04-02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58713-18E1-487B-A39D-77C9E9A4407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99393-28A2-4DE9-95F9-B31A0EBEEA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" y="6084917"/>
            <a:ext cx="7698131" cy="7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2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FDEA-3C09-0BB1-2C0A-7238B43A4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Concordia-McGill RDE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E5FEA-1A7B-F444-ADDE-01D67B866C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368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8000-3AB7-5BF3-2494-74234A99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dirty="0"/>
              <a:t>Shot 106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25CCA7A-F2CE-162A-0696-E7137F5A38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9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Target mass flow rate:355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Actual flow rate (from calibrations):229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CA" dirty="0"/>
                  <a:t>1.6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Wave mode observed: Clapping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Wave speed: 1175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Oxygen: Blue 7, 800 psi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Ethylene: Fully closed, 800 psi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25CCA7A-F2CE-162A-0696-E7137F5A3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9"/>
              </a:xfrm>
              <a:blipFill>
                <a:blip r:embed="rId4"/>
                <a:stretch>
                  <a:fillRect l="-2118" t="-3361" b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0001">
            <a:hlinkClick r:id="" action="ppaction://media"/>
            <a:extLst>
              <a:ext uri="{FF2B5EF4-FFF2-40B4-BE49-F238E27FC236}">
                <a16:creationId xmlns:a16="http://schemas.microsoft.com/office/drawing/2014/main" id="{5293F72C-19E1-21E6-7D52-C1440B61591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72200" y="2544763"/>
            <a:ext cx="5181600" cy="2914650"/>
          </a:xfrm>
          <a:noFill/>
        </p:spPr>
      </p:pic>
    </p:spTree>
    <p:extLst>
      <p:ext uri="{BB962C8B-B14F-4D97-AF65-F5344CB8AC3E}">
        <p14:creationId xmlns:p14="http://schemas.microsoft.com/office/powerpoint/2010/main" val="31132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8000-3AB7-5BF3-2494-74234A99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dirty="0"/>
              <a:t>Shot 111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25CCA7A-F2CE-162A-0696-E7137F5A38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9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Target mass flow rate:100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Actual flow rate (from calibrations):112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1.34</m:t>
                    </m:r>
                  </m:oMath>
                </a14:m>
                <a:endParaRPr lang="en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Wave mode observed: 4-wave/2 clapping pairs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Wave speed: 1371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Oxygen: Red 0, 800 psi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Ethylene: No-ring 6, 400 psi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25CCA7A-F2CE-162A-0696-E7137F5A3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9"/>
              </a:xfrm>
              <a:blipFill>
                <a:blip r:embed="rId4"/>
                <a:stretch>
                  <a:fillRect l="-2118" t="-2381" b="-29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S0002">
            <a:hlinkClick r:id="" action="ppaction://media"/>
            <a:extLst>
              <a:ext uri="{FF2B5EF4-FFF2-40B4-BE49-F238E27FC236}">
                <a16:creationId xmlns:a16="http://schemas.microsoft.com/office/drawing/2014/main" id="{A022A868-3886-AF0D-FC57-2B49A5C9215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63747" y="1971675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283548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8000-3AB7-5BF3-2494-74234A99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dirty="0"/>
              <a:t>Shot 113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25CCA7A-F2CE-162A-0696-E7137F5A38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9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Target mass flow rate:100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Actual flow rate (from calibrations):105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CA" dirty="0"/>
                  <a:t>1.05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Wave mode observed: 3-wave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Wave speed: 1371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Oxygen: Red 0, 800 psi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Ethylene: No-ring 2, 400 psi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25CCA7A-F2CE-162A-0696-E7137F5A3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9"/>
              </a:xfrm>
              <a:blipFill>
                <a:blip r:embed="rId4"/>
                <a:stretch>
                  <a:fillRect l="-2118" t="-2381" b="-29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S0001">
            <a:hlinkClick r:id="" action="ppaction://media"/>
            <a:extLst>
              <a:ext uri="{FF2B5EF4-FFF2-40B4-BE49-F238E27FC236}">
                <a16:creationId xmlns:a16="http://schemas.microsoft.com/office/drawing/2014/main" id="{19B85F3D-2783-051B-A27A-D17E0C45FFA1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72200" y="1971675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56455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8000-3AB7-5BF3-2494-74234A99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dirty="0"/>
              <a:t>Shot 120 (Concordia facility)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CCA7A-F2CE-162A-0696-E7137F5A3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Target mass flow rate:200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Actual flow rate (from calibrations):192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Wave mode observed: 4 clapping pairs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shot120_4clap_S0001">
            <a:hlinkClick r:id="" action="ppaction://media"/>
            <a:extLst>
              <a:ext uri="{FF2B5EF4-FFF2-40B4-BE49-F238E27FC236}">
                <a16:creationId xmlns:a16="http://schemas.microsoft.com/office/drawing/2014/main" id="{884DA3C2-38AF-92E0-E87C-937537F91EC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6538" y="1825625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14978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8000-3AB7-5BF3-2494-74234A99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dirty="0"/>
              <a:t>Shot 122 (Concordia facility)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CCA7A-F2CE-162A-0696-E7137F5A3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Target mass flow rate:200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Actual flow rate (from calibrations):192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Wave mode observed: 3 clapping pairs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shot122_3clap_S0001">
            <a:hlinkClick r:id="" action="ppaction://media"/>
            <a:extLst>
              <a:ext uri="{FF2B5EF4-FFF2-40B4-BE49-F238E27FC236}">
                <a16:creationId xmlns:a16="http://schemas.microsoft.com/office/drawing/2014/main" id="{7830CDF5-D475-BB51-3567-5627EA6954C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6538" y="1825625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15545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ordia Generi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69EE26D-16E0-4BC1-BE3C-5D1A2386A4C5}" vid="{E4E5980B-0B43-400B-A1A1-D84F6D13C1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Concordia McGill Template</Template>
  <TotalTime>15</TotalTime>
  <Words>186</Words>
  <Application>Microsoft Office PowerPoint</Application>
  <PresentationFormat>Widescreen</PresentationFormat>
  <Paragraphs>33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Cambria Math</vt:lpstr>
      <vt:lpstr>Concordia Generic</vt:lpstr>
      <vt:lpstr>Concordia-McGill RDE</vt:lpstr>
      <vt:lpstr>Shot 106</vt:lpstr>
      <vt:lpstr>Shot 111</vt:lpstr>
      <vt:lpstr>Shot 113</vt:lpstr>
      <vt:lpstr>Shot 120 (Concordia facility)</vt:lpstr>
      <vt:lpstr>Shot 122 (Concordia facility)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Concordia-McGill RDE</dc:title>
  <dc:creator>Sean Francis Connolly-Boutin</dc:creator>
  <cp:lastModifiedBy>Sean Francis Connolly-Boutin</cp:lastModifiedBy>
  <cp:revision>1</cp:revision>
  <dcterms:created xsi:type="dcterms:W3CDTF">2023-04-02T18:39:31Z</dcterms:created>
  <dcterms:modified xsi:type="dcterms:W3CDTF">2023-04-02T18:54:57Z</dcterms:modified>
</cp:coreProperties>
</file>